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2" r:id="rId3"/>
    <p:sldId id="259" r:id="rId4"/>
    <p:sldId id="280" r:id="rId5"/>
    <p:sldId id="261" r:id="rId6"/>
    <p:sldId id="279" r:id="rId7"/>
    <p:sldId id="273" r:id="rId8"/>
    <p:sldId id="274" r:id="rId9"/>
    <p:sldId id="282" r:id="rId10"/>
    <p:sldId id="269" r:id="rId11"/>
    <p:sldId id="286" r:id="rId12"/>
    <p:sldId id="283" r:id="rId13"/>
    <p:sldId id="265" r:id="rId14"/>
    <p:sldId id="278" r:id="rId15"/>
    <p:sldId id="281" r:id="rId16"/>
    <p:sldId id="260" r:id="rId17"/>
    <p:sldId id="262" r:id="rId18"/>
    <p:sldId id="277" r:id="rId19"/>
    <p:sldId id="258" r:id="rId20"/>
    <p:sldId id="264" r:id="rId21"/>
    <p:sldId id="284" r:id="rId22"/>
    <p:sldId id="276" r:id="rId23"/>
    <p:sldId id="267" r:id="rId24"/>
    <p:sldId id="285" r:id="rId25"/>
    <p:sldId id="270" r:id="rId26"/>
    <p:sldId id="271" r:id="rId27"/>
    <p:sldId id="263" r:id="rId28"/>
    <p:sldId id="266" r:id="rId29"/>
  </p:sldIdLst>
  <p:sldSz cx="10691813" cy="7559675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B8BE94-A9E1-1AC4-410B-55FB5D1DBF65}" v="2" dt="2026-01-15T08:54:59.9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13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8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stafa Samy" userId="S::mostafa.samy@alqemam.com::1bb5afa4-c460-4293-8c53-1e97c09d5803" providerId="AD" clId="Web-{81B8BE94-A9E1-1AC4-410B-55FB5D1DBF65}"/>
    <pc:docChg chg="addSld delSld">
      <pc:chgData name="Mostafa Samy" userId="S::mostafa.samy@alqemam.com::1bb5afa4-c460-4293-8c53-1e97c09d5803" providerId="AD" clId="Web-{81B8BE94-A9E1-1AC4-410B-55FB5D1DBF65}" dt="2026-01-15T08:54:59.944" v="1"/>
      <pc:docMkLst>
        <pc:docMk/>
      </pc:docMkLst>
      <pc:sldChg chg="add del replId">
        <pc:chgData name="Mostafa Samy" userId="S::mostafa.samy@alqemam.com::1bb5afa4-c460-4293-8c53-1e97c09d5803" providerId="AD" clId="Web-{81B8BE94-A9E1-1AC4-410B-55FB5D1DBF65}" dt="2026-01-15T08:54:59.944" v="1"/>
        <pc:sldMkLst>
          <pc:docMk/>
          <pc:sldMk cId="1820519698" sldId="27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81D2-55EB-43A5-A697-7EF749BE3D2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D58C-CAAB-49FC-8902-D467A5B0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70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81D2-55EB-43A5-A697-7EF749BE3D2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D58C-CAAB-49FC-8902-D467A5B0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46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81D2-55EB-43A5-A697-7EF749BE3D2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D58C-CAAB-49FC-8902-D467A5B0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80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81D2-55EB-43A5-A697-7EF749BE3D2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D58C-CAAB-49FC-8902-D467A5B0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59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81D2-55EB-43A5-A697-7EF749BE3D2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D58C-CAAB-49FC-8902-D467A5B0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91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81D2-55EB-43A5-A697-7EF749BE3D2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D58C-CAAB-49FC-8902-D467A5B0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57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81D2-55EB-43A5-A697-7EF749BE3D2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D58C-CAAB-49FC-8902-D467A5B0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53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81D2-55EB-43A5-A697-7EF749BE3D2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D58C-CAAB-49FC-8902-D467A5B0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30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81D2-55EB-43A5-A697-7EF749BE3D2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D58C-CAAB-49FC-8902-D467A5B0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593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81D2-55EB-43A5-A697-7EF749BE3D2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D58C-CAAB-49FC-8902-D467A5B0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42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81D2-55EB-43A5-A697-7EF749BE3D2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D58C-CAAB-49FC-8902-D467A5B0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68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A81D2-55EB-43A5-A697-7EF749BE3D2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3D58C-CAAB-49FC-8902-D467A5B0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1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B7A182-6754-A9D4-B6EF-873C17942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0E2607-9E87-3BDF-0E2C-213AE5F5D44A}"/>
              </a:ext>
            </a:extLst>
          </p:cNvPr>
          <p:cNvSpPr txBox="1"/>
          <p:nvPr/>
        </p:nvSpPr>
        <p:spPr>
          <a:xfrm>
            <a:off x="8947328" y="6768353"/>
            <a:ext cx="1484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1400" dirty="0">
                <a:solidFill>
                  <a:schemeClr val="bg1"/>
                </a:solidFill>
                <a:latin typeface="Expo Arabic Bold" panose="00000800000000000000" pitchFamily="50" charset="-78"/>
                <a:cs typeface="Expo Arabic Bold" panose="00000800000000000000" pitchFamily="50" charset="-78"/>
              </a:rPr>
              <a:t>07</a:t>
            </a:r>
            <a:r>
              <a:rPr lang="en-US" sz="1400" dirty="0">
                <a:solidFill>
                  <a:schemeClr val="bg1"/>
                </a:solidFill>
                <a:latin typeface="Expo Arabic Bold" panose="00000800000000000000" pitchFamily="50" charset="-78"/>
                <a:cs typeface="Expo Arabic Bold" panose="00000800000000000000" pitchFamily="50" charset="-78"/>
              </a:rPr>
              <a:t>/0</a:t>
            </a:r>
            <a:r>
              <a:rPr lang="ar-EG" sz="1400" dirty="0">
                <a:solidFill>
                  <a:schemeClr val="bg1"/>
                </a:solidFill>
                <a:latin typeface="Expo Arabic Bold" panose="00000800000000000000" pitchFamily="50" charset="-78"/>
                <a:cs typeface="Expo Arabic Bold" panose="00000800000000000000" pitchFamily="50" charset="-78"/>
              </a:rPr>
              <a:t>4</a:t>
            </a:r>
            <a:r>
              <a:rPr lang="en-US" sz="1400" dirty="0">
                <a:solidFill>
                  <a:schemeClr val="bg1"/>
                </a:solidFill>
                <a:latin typeface="Expo Arabic Bold" panose="00000800000000000000" pitchFamily="50" charset="-78"/>
                <a:cs typeface="Expo Arabic Bold" panose="00000800000000000000" pitchFamily="50" charset="-78"/>
              </a:rPr>
              <a:t>/2026</a:t>
            </a:r>
          </a:p>
        </p:txBody>
      </p:sp>
    </p:spTree>
    <p:extLst>
      <p:ext uri="{BB962C8B-B14F-4D97-AF65-F5344CB8AC3E}">
        <p14:creationId xmlns:p14="http://schemas.microsoft.com/office/powerpoint/2010/main" val="3675995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34799C-619E-4E65-4336-16C94FE6C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42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3331A3-9136-53E6-925D-20DF233A7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648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7FFD02-D85A-59A7-A5B7-B9C2EAD20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55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7545F4-92C8-6A5F-E225-768234C09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83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5ECDA-EB7A-CA3A-DB40-BC4D0DF46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DCA99D-7598-4290-1BC1-613751BAB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100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58A4D1-9F30-351A-680C-79268FAC8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00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1E9784-FCC9-D2AC-89F9-CD191D406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75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E71DDE-E2F4-9B65-77E0-30AA22AA1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466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5DE17A-9713-896E-8438-00F951186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977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591783-74FB-57DF-DC12-FF11EF6C4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35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6AB54D-ED23-2BC2-F25E-2628C720E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59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360D56B-7651-F59F-B271-3A237E6ED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21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361D41-79A4-2C7F-C77A-A9F229E2E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76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9F69A2-3A11-CC46-31DA-A7A862E0C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6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CE705A-8DA7-BF37-1599-3C965E0FE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51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6F6D8A-A3FC-4250-FA44-748B28F06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59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8CF7CF-D995-2A29-C252-A934FDD8D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849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D828B0-097B-BDC8-D72E-58456257D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061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DCCE0D-EA24-2C4F-184B-80DF204F8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20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693F9C-F9FF-49B0-829A-A8F4382F4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0"/>
            <a:ext cx="10691812" cy="755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64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F1B3BC-AD60-5A7A-4268-EA5D4D701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81A779-93D0-934F-F15E-78B6A49C0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95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F2DE77-0F21-46C3-5486-07E92984C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75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0CC25F-1410-9833-ABF3-A1468A1A6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28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F8C6DB-1134-92FE-7E6F-64A61D808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01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29891B-1B45-6358-0490-9AA715CE2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73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C4B8BA-D8AA-14CC-CE63-2DA7335EA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79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3165</TotalTime>
  <Words>4</Words>
  <Application>Microsoft Office PowerPoint</Application>
  <PresentationFormat>Custom</PresentationFormat>
  <Paragraphs>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Expo Arabic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Mostafa Samy</dc:creator>
  <cp:lastModifiedBy>Safa ElGhreeb | qTech.</cp:lastModifiedBy>
  <cp:revision>57</cp:revision>
  <dcterms:created xsi:type="dcterms:W3CDTF">2025-09-04T10:49:27Z</dcterms:created>
  <dcterms:modified xsi:type="dcterms:W3CDTF">2026-04-07T08:54:51Z</dcterms:modified>
</cp:coreProperties>
</file>